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Template" id="{D3474E28-4AA6-E748-B496-81F08868819A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E8ED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94694"/>
  </p:normalViewPr>
  <p:slideViewPr>
    <p:cSldViewPr snapToGrid="0">
      <p:cViewPr varScale="1">
        <p:scale>
          <a:sx n="83" d="100"/>
          <a:sy n="83" d="100"/>
        </p:scale>
        <p:origin x="86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960F-DD99-15C9-0B8B-8812FA65F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72C69-3FA2-7471-7D20-0193338A6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BD510-9EB7-352F-4299-E72E569B8D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06/11/2023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E651C-E995-6D0C-69DF-B08DA91D3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12567-4417-4398-7043-025006E2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264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DBD55-D949-603C-D4B0-76BF5A6F6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DA7AB6-60A3-C781-0F6C-EE05C02F7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2BB46-382F-D2E7-AE45-6658D0BB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06/11/2023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8399F-CEA1-5E34-629D-5B852C64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A48BB-D79A-C07C-2705-F0BB4F5B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995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559DF0-843B-0123-336F-436CBCFB8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89A11-648F-F280-73CE-7BB16BDE2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1215F-8C03-13FA-7CA9-97C1ED8D67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06/11/2023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1B1AC-07AB-6379-312C-13CB86C42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01CC9-1660-AC5F-55AF-2E2C09C7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302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EE6D-2A0A-67BB-C604-40C5BDFAE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EE5B6-B354-536E-532A-A02EB76E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E5EE6-4C68-A431-0DCB-255BEAF0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06/11/2023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F841C-77A5-A0A1-BF7C-9C573C10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AC301-62EA-06A8-25F1-AE7C9612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3389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434D-4BF7-DFF4-0CE1-4BF305023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B80C5-078D-F5AF-1E84-F25F16AE7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C8A51-08E0-4D03-D419-13857F9F6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06/11/2023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15623-FFB6-DEBB-B2B7-25A8598B2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1D2B2-9B4B-1000-F7A1-B1293AC1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5801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EF931-A94C-211D-4C16-E834A5996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20A0E-285F-5530-02FF-F66B1777B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072D30-F2E3-0B3A-B30C-A5343C3BF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5F759-D83B-28DD-81FE-FB28B905A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06/11/2023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4AA6C-AC4A-254A-4ED5-382239E8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390A8-0B27-AD23-4D78-8B67D1F6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63638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8552-CBBF-D10C-2851-CE5F323BE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E88C3-615B-816B-C041-1B014F77F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0F503-4249-0855-96AC-008B469A4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98227-D465-AE51-360B-A84D6E6A8C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D8803-B841-D379-DA13-54B34C5140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03BFB6-C264-EC78-DE85-31ED77A7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06/11/2023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DCE47-0D8A-89FC-52C2-D482F134E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8CD5A7-1626-07AA-D2F2-7D9D7D8D6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59806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65FC91-E1CF-B33B-4316-5F030AB3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06/11/2023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3C2CC-BC4A-E4DF-8494-EC235D702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A15BA-FEE4-7386-6712-A96CDE521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5535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740188-5A5C-FAF9-2521-642030BD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06/11/2023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FDEB4D-A45C-1453-8190-7209781C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8E109-5B87-E4B1-ADC1-03021870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2843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AA26-4BB6-1D1A-037D-ACBAE49B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56E84-B974-7F35-3C70-8E3E07AB2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2D2F7-ABF5-8F11-2584-17C84134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71083-6C28-83C7-1AC1-F475C8F45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06/11/2023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CCEC8-BA30-1F91-FADA-069CB64C2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1819F-0494-7C02-1117-13ABFA5A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66319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DAC0-3989-9DEA-56D2-D9110E277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EB673-96C5-9150-93A9-B8A6841955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45DBFF-1905-96EA-F117-F7109DA88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50AEF-CCD9-BDA4-BC61-04C3F1EBE4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06/11/2023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65F7D-AB3F-4B10-493C-818831748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BF558-90B7-EDC0-41D8-A7E587B84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54567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423B4A-9E1C-7EE6-E517-84DB7876326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4200" y="234950"/>
            <a:ext cx="1229360" cy="572043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B8FB5A9-D095-10B6-ECB1-1AFF222B0DB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18813" y="806450"/>
            <a:ext cx="1079500" cy="250825"/>
            <a:chOff x="6815" y="508"/>
            <a:chExt cx="680" cy="158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0DD4725B-D409-8E89-1D7D-4758483EB3F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6815" y="508"/>
              <a:ext cx="680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1F6CFC0-660C-9E31-FA74-55E6BB70F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2" y="513"/>
              <a:ext cx="669" cy="149"/>
            </a:xfrm>
            <a:custGeom>
              <a:avLst/>
              <a:gdLst>
                <a:gd name="T0" fmla="*/ 83 w 1849"/>
                <a:gd name="T1" fmla="*/ 397 h 397"/>
                <a:gd name="T2" fmla="*/ 83 w 1849"/>
                <a:gd name="T3" fmla="*/ 397 h 397"/>
                <a:gd name="T4" fmla="*/ 0 w 1849"/>
                <a:gd name="T5" fmla="*/ 313 h 397"/>
                <a:gd name="T6" fmla="*/ 0 w 1849"/>
                <a:gd name="T7" fmla="*/ 83 h 397"/>
                <a:gd name="T8" fmla="*/ 83 w 1849"/>
                <a:gd name="T9" fmla="*/ 0 h 397"/>
                <a:gd name="T10" fmla="*/ 1766 w 1849"/>
                <a:gd name="T11" fmla="*/ 0 h 397"/>
                <a:gd name="T12" fmla="*/ 1849 w 1849"/>
                <a:gd name="T13" fmla="*/ 83 h 397"/>
                <a:gd name="T14" fmla="*/ 1849 w 1849"/>
                <a:gd name="T15" fmla="*/ 313 h 397"/>
                <a:gd name="T16" fmla="*/ 1766 w 1849"/>
                <a:gd name="T17" fmla="*/ 397 h 397"/>
                <a:gd name="T18" fmla="*/ 83 w 1849"/>
                <a:gd name="T1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9" h="397">
                  <a:moveTo>
                    <a:pt x="83" y="397"/>
                  </a:moveTo>
                  <a:lnTo>
                    <a:pt x="83" y="397"/>
                  </a:lnTo>
                  <a:cubicBezTo>
                    <a:pt x="37" y="397"/>
                    <a:pt x="0" y="359"/>
                    <a:pt x="0" y="313"/>
                  </a:cubicBezTo>
                  <a:lnTo>
                    <a:pt x="0" y="83"/>
                  </a:lnTo>
                  <a:cubicBezTo>
                    <a:pt x="0" y="37"/>
                    <a:pt x="37" y="0"/>
                    <a:pt x="83" y="0"/>
                  </a:cubicBezTo>
                  <a:lnTo>
                    <a:pt x="1766" y="0"/>
                  </a:lnTo>
                  <a:cubicBezTo>
                    <a:pt x="1812" y="0"/>
                    <a:pt x="1849" y="37"/>
                    <a:pt x="1849" y="83"/>
                  </a:cubicBezTo>
                  <a:lnTo>
                    <a:pt x="1849" y="313"/>
                  </a:lnTo>
                  <a:cubicBezTo>
                    <a:pt x="1849" y="359"/>
                    <a:pt x="1812" y="397"/>
                    <a:pt x="1766" y="397"/>
                  </a:cubicBezTo>
                  <a:lnTo>
                    <a:pt x="83" y="397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BEA4DB1-6F10-0277-07CB-62EEA74BBF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15" y="506"/>
              <a:ext cx="683" cy="163"/>
            </a:xfrm>
            <a:custGeom>
              <a:avLst/>
              <a:gdLst>
                <a:gd name="T0" fmla="*/ 1786 w 1889"/>
                <a:gd name="T1" fmla="*/ 0 h 435"/>
                <a:gd name="T2" fmla="*/ 1786 w 1889"/>
                <a:gd name="T3" fmla="*/ 0 h 435"/>
                <a:gd name="T4" fmla="*/ 103 w 1889"/>
                <a:gd name="T5" fmla="*/ 0 h 435"/>
                <a:gd name="T6" fmla="*/ 0 w 1889"/>
                <a:gd name="T7" fmla="*/ 102 h 435"/>
                <a:gd name="T8" fmla="*/ 0 w 1889"/>
                <a:gd name="T9" fmla="*/ 332 h 435"/>
                <a:gd name="T10" fmla="*/ 103 w 1889"/>
                <a:gd name="T11" fmla="*/ 435 h 435"/>
                <a:gd name="T12" fmla="*/ 1786 w 1889"/>
                <a:gd name="T13" fmla="*/ 435 h 435"/>
                <a:gd name="T14" fmla="*/ 1889 w 1889"/>
                <a:gd name="T15" fmla="*/ 332 h 435"/>
                <a:gd name="T16" fmla="*/ 1889 w 1889"/>
                <a:gd name="T17" fmla="*/ 102 h 435"/>
                <a:gd name="T18" fmla="*/ 1786 w 1889"/>
                <a:gd name="T19" fmla="*/ 0 h 435"/>
                <a:gd name="T20" fmla="*/ 1786 w 1889"/>
                <a:gd name="T21" fmla="*/ 39 h 435"/>
                <a:gd name="T22" fmla="*/ 1786 w 1889"/>
                <a:gd name="T23" fmla="*/ 39 h 435"/>
                <a:gd name="T24" fmla="*/ 1849 w 1889"/>
                <a:gd name="T25" fmla="*/ 102 h 435"/>
                <a:gd name="T26" fmla="*/ 1849 w 1889"/>
                <a:gd name="T27" fmla="*/ 332 h 435"/>
                <a:gd name="T28" fmla="*/ 1786 w 1889"/>
                <a:gd name="T29" fmla="*/ 395 h 435"/>
                <a:gd name="T30" fmla="*/ 103 w 1889"/>
                <a:gd name="T31" fmla="*/ 395 h 435"/>
                <a:gd name="T32" fmla="*/ 39 w 1889"/>
                <a:gd name="T33" fmla="*/ 332 h 435"/>
                <a:gd name="T34" fmla="*/ 39 w 1889"/>
                <a:gd name="T35" fmla="*/ 102 h 435"/>
                <a:gd name="T36" fmla="*/ 103 w 1889"/>
                <a:gd name="T37" fmla="*/ 39 h 435"/>
                <a:gd name="T38" fmla="*/ 1786 w 1889"/>
                <a:gd name="T39" fmla="*/ 39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89" h="435">
                  <a:moveTo>
                    <a:pt x="1786" y="0"/>
                  </a:moveTo>
                  <a:lnTo>
                    <a:pt x="1786" y="0"/>
                  </a:lnTo>
                  <a:lnTo>
                    <a:pt x="103" y="0"/>
                  </a:lnTo>
                  <a:cubicBezTo>
                    <a:pt x="46" y="0"/>
                    <a:pt x="0" y="45"/>
                    <a:pt x="0" y="102"/>
                  </a:cubicBezTo>
                  <a:lnTo>
                    <a:pt x="0" y="332"/>
                  </a:lnTo>
                  <a:cubicBezTo>
                    <a:pt x="0" y="389"/>
                    <a:pt x="46" y="435"/>
                    <a:pt x="103" y="435"/>
                  </a:cubicBezTo>
                  <a:lnTo>
                    <a:pt x="1786" y="435"/>
                  </a:lnTo>
                  <a:cubicBezTo>
                    <a:pt x="1843" y="435"/>
                    <a:pt x="1889" y="389"/>
                    <a:pt x="1889" y="332"/>
                  </a:cubicBezTo>
                  <a:lnTo>
                    <a:pt x="1889" y="102"/>
                  </a:lnTo>
                  <a:cubicBezTo>
                    <a:pt x="1889" y="45"/>
                    <a:pt x="1843" y="0"/>
                    <a:pt x="1786" y="0"/>
                  </a:cubicBezTo>
                  <a:close/>
                  <a:moveTo>
                    <a:pt x="1786" y="39"/>
                  </a:moveTo>
                  <a:lnTo>
                    <a:pt x="1786" y="39"/>
                  </a:lnTo>
                  <a:cubicBezTo>
                    <a:pt x="1821" y="39"/>
                    <a:pt x="1849" y="67"/>
                    <a:pt x="1849" y="102"/>
                  </a:cubicBezTo>
                  <a:lnTo>
                    <a:pt x="1849" y="332"/>
                  </a:lnTo>
                  <a:cubicBezTo>
                    <a:pt x="1849" y="367"/>
                    <a:pt x="1821" y="395"/>
                    <a:pt x="1786" y="395"/>
                  </a:cubicBezTo>
                  <a:lnTo>
                    <a:pt x="103" y="395"/>
                  </a:lnTo>
                  <a:cubicBezTo>
                    <a:pt x="68" y="395"/>
                    <a:pt x="39" y="367"/>
                    <a:pt x="39" y="332"/>
                  </a:cubicBezTo>
                  <a:lnTo>
                    <a:pt x="39" y="102"/>
                  </a:lnTo>
                  <a:cubicBezTo>
                    <a:pt x="39" y="67"/>
                    <a:pt x="68" y="39"/>
                    <a:pt x="103" y="39"/>
                  </a:cubicBezTo>
                  <a:lnTo>
                    <a:pt x="1786" y="39"/>
                  </a:lnTo>
                  <a:close/>
                </a:path>
              </a:pathLst>
            </a:custGeom>
            <a:solidFill>
              <a:srgbClr val="C9BF8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991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1AB4DC-58D5-C4A4-6BF9-8102961E9BDB}"/>
              </a:ext>
            </a:extLst>
          </p:cNvPr>
          <p:cNvSpPr txBox="1">
            <a:spLocks/>
          </p:cNvSpPr>
          <p:nvPr/>
        </p:nvSpPr>
        <p:spPr>
          <a:xfrm>
            <a:off x="10841064" y="825623"/>
            <a:ext cx="1069383" cy="24435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P1.1-489</a:t>
            </a:r>
            <a:endParaRPr lang="en-AT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6C91B-333D-CF33-4FE9-81CDD42E9314}"/>
              </a:ext>
            </a:extLst>
          </p:cNvPr>
          <p:cNvSpPr txBox="1"/>
          <p:nvPr/>
        </p:nvSpPr>
        <p:spPr>
          <a:xfrm>
            <a:off x="2061274" y="26169"/>
            <a:ext cx="85473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of Geomagnetic Storms with Infrasound Observation Data from International Monitoring System Stations Located in South 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</a:t>
            </a:r>
            <a:endParaRPr lang="en-AT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Arthur S. de Macêdo, Elder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Yokoyama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Lucas V. Barros, Darlan P. Fontenele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Juraci M. de Carvalho </a:t>
            </a: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Brasília</a:t>
            </a:r>
            <a:endParaRPr lang="en-AT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0" y="1195720"/>
            <a:ext cx="12192000" cy="5788024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49" y="1370742"/>
            <a:ext cx="8677300" cy="3622097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893497" y="5516059"/>
            <a:ext cx="10405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Geomagnetic Storms and Infrasound Correlation in South America. Join us as we delve into the detections on IMS infrasound stations, observing the relationship between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auroras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occurrence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infrasound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787390" y="4151024"/>
            <a:ext cx="372218" cy="184666"/>
          </a:xfrm>
          <a:prstGeom prst="rect">
            <a:avLst/>
          </a:prstGeom>
          <a:solidFill>
            <a:srgbClr val="BCE8ED"/>
          </a:solidFill>
        </p:spPr>
        <p:txBody>
          <a:bodyPr wrap="none" rtlCol="0">
            <a:spAutoFit/>
          </a:bodyPr>
          <a:lstStyle/>
          <a:p>
            <a:r>
              <a:rPr lang="pt-BR" sz="600" b="1" dirty="0" smtClean="0"/>
              <a:t>I01AR</a:t>
            </a:r>
            <a:endParaRPr lang="en-US" sz="7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5787390" y="4335690"/>
            <a:ext cx="3722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b="1" dirty="0" smtClean="0"/>
              <a:t>I02AR</a:t>
            </a:r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607453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2886</TotalTime>
  <Words>79</Words>
  <Application>Microsoft Office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Moshir Kyrollos</dc:creator>
  <cp:lastModifiedBy>Arthur</cp:lastModifiedBy>
  <cp:revision>31</cp:revision>
  <dcterms:created xsi:type="dcterms:W3CDTF">2023-04-18T13:25:54Z</dcterms:created>
  <dcterms:modified xsi:type="dcterms:W3CDTF">2023-06-11T13:31:52Z</dcterms:modified>
</cp:coreProperties>
</file>